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le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réalisateur, un +développeur ou un +chercheur. Jetez un œil à l'écosystème DHIS2 et rejoignez la communauté mondiale.</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Discutez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Rapporter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piloté par la communauté</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pour renforcer </a:t>
            </a:r>
            <a:r>
              <a:rPr lang="en-GB" sz="2300">
                <a:solidFill>
                  <a:schemeClr val="tx1"/>
                </a:solidFill>
              </a:rPr>
              <a:t>les systèmes d'information</a:t>
            </a:r>
            <a:r>
              <a:rPr dirty="0" lang="en-GB" sz="2300">
                <a:solidFill>
                  <a:schemeClr val="tx1"/>
                </a:solidFill>
              </a:rPr>
              <a:t> sur la santé</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sur la santé</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Dévelopment des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Éléments de l'interface</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